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33" r:id="rId3"/>
    <p:sldId id="437" r:id="rId4"/>
    <p:sldId id="427" r:id="rId5"/>
    <p:sldId id="435" r:id="rId6"/>
    <p:sldId id="438" r:id="rId7"/>
    <p:sldId id="439" r:id="rId8"/>
    <p:sldId id="444" r:id="rId9"/>
    <p:sldId id="440" r:id="rId10"/>
    <p:sldId id="441" r:id="rId11"/>
    <p:sldId id="443" r:id="rId12"/>
    <p:sldId id="445" r:id="rId13"/>
    <p:sldId id="442" r:id="rId14"/>
    <p:sldId id="42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51" d="100"/>
          <a:sy n="51" d="100"/>
        </p:scale>
        <p:origin x="43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EFD3-24A7-417A-B3FC-E6065118A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AF2B-1E57-4253-86AB-CD2ACA93F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DE6B8-39DF-4094-B6A7-E01FE389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BE896-C18D-484E-873B-48802CDC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2BDDB-7EB3-4965-A0CF-F266D622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9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FC701-DB1F-4D01-A4A0-B681A88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C916B-A4C1-438F-8732-02E298D9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7F061-5FC2-489C-85AF-698EB7AA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7B7DD-2E05-4960-9699-9454776A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BCECB-689F-4049-9689-83EBE7C2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F3EE4-73F0-4480-B51A-A4AEDA56F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F305E4-3C6E-48FB-A4FB-4C2FBC102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3B344-6191-476E-B019-01DD5F27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79E6A-2819-4EAD-B0BF-67D2F8F2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1A049-CD7D-4C5C-9634-0FE45855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0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60D62-5AD3-4397-9A8E-AF4E72F1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ED98F-4EF2-4714-9F47-D3744AB4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AEAC0-07C9-4E67-9AF2-51815693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E62F0-5550-4FFA-BC61-1A7B8C9C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797EC-E469-47D4-8789-9D92566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70C1-2331-468B-9716-0F7178D6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F3E2D-FD6A-4AB6-B7AB-FC87B76C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C1FC0-9A16-4B98-B1B8-6C0143E1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2978C-BDB6-4826-95C0-8169AB2D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B6E6F-532B-4C08-9196-F973FBA1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4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8BCF-02CA-437F-9B5F-2E7E24C7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4C656E-8654-41DF-9ECB-4FED266A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0771AC-E2CE-401E-A511-E7B493820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E195E-9BFF-4D2C-B875-815D8F61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6B1AB-F882-470F-9CB5-ABB5401E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022A0-85B7-4591-BA3B-29F8B492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3D24-3CD8-4965-BA40-E09B04B0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A4BDD-C6A2-4087-A643-32F2F12A9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2F1489-68CA-4C00-86CA-460D6C83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BED84-502E-4A29-BD04-5A49C9155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653E72-441C-49F9-9B4C-D14FA1E1C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799D8B-61A0-4E7A-801A-A0FE77ACA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9C3BF5-D2C9-40CB-82F9-BC75D244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08A922-48EB-4DEF-BE71-1E6F3B96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8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FDFAD-2BB1-490D-A770-89C33F1B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AA8313-0FC7-459B-BC65-CF027545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080A5-A57A-4FAB-897A-35C0A803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3ABB46-0D98-4CB6-A2CA-7DB0EA1D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0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811BE3-233F-478B-BAD8-B95D9C6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4D67EA-60C2-4417-B548-DEFE9A4F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BA7CDF-63C6-4D02-92FB-A6262627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E7463-CF35-4FB3-9329-E3F6796E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89F7C-B08F-4CED-8C27-E57E45605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BB73E-60EB-4307-A704-955A06E6A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C43B-3283-4470-AB67-37E61F1E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B9A1F-DC60-4DFC-BE30-E24E65B3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6A39A9-8961-4C22-92A8-08C441D6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2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14C4-EF6A-4A1D-941D-13E9D0E6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846C76-12D1-4CD1-88EA-75E15DFE9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D64D1-B562-4A82-B365-03BC326BC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9D517-E3BC-4A54-A608-08B21A4F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9AD85-DA55-47B6-AA38-2F43D13E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917F6-668E-4884-B309-80ED6886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3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05D421-4FD4-4FEE-9E7E-32B4D5A8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7B28C-5047-49C3-86C2-E341F4E66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2B383-DBB6-4F10-8F01-A87C54844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8A46C-372F-4CE2-8578-0ACFD187323A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2BCC6-CFF8-4B05-A1AA-556E70528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9D3BA-95CE-4110-AB98-D163542E4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06F26-DD93-40E8-8462-199205EBA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B61363-D211-49B2-81CC-2E01F7A54D47}"/>
              </a:ext>
            </a:extLst>
          </p:cNvPr>
          <p:cNvGrpSpPr/>
          <p:nvPr/>
        </p:nvGrpSpPr>
        <p:grpSpPr>
          <a:xfrm>
            <a:off x="0" y="4541259"/>
            <a:ext cx="12192000" cy="1787096"/>
            <a:chOff x="0" y="4541259"/>
            <a:chExt cx="12192000" cy="1787096"/>
          </a:xfrm>
        </p:grpSpPr>
        <p:pic>
          <p:nvPicPr>
            <p:cNvPr id="5" name="그림 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17B6D65E-AF98-4E00-B342-1997928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6739" y="4541259"/>
              <a:ext cx="1548803" cy="1548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112F4A-F272-4246-9013-6401189E0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4676"/>
              <a:ext cx="1633679" cy="16336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842925-8238-45B2-9350-7DB120BF0168}"/>
                </a:ext>
              </a:extLst>
            </p:cNvPr>
            <p:cNvSpPr/>
            <p:nvPr/>
          </p:nvSpPr>
          <p:spPr>
            <a:xfrm>
              <a:off x="0" y="5908041"/>
              <a:ext cx="1219200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2DB43A-7039-4FF5-BCD0-06589DAA0880}"/>
              </a:ext>
            </a:extLst>
          </p:cNvPr>
          <p:cNvSpPr/>
          <p:nvPr/>
        </p:nvSpPr>
        <p:spPr>
          <a:xfrm>
            <a:off x="0" y="2302737"/>
            <a:ext cx="12192000" cy="4455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1ECB98-5BEC-4CA7-9FE0-8470E7880012}"/>
              </a:ext>
            </a:extLst>
          </p:cNvPr>
          <p:cNvSpPr/>
          <p:nvPr/>
        </p:nvSpPr>
        <p:spPr>
          <a:xfrm>
            <a:off x="0" y="2748280"/>
            <a:ext cx="12192000" cy="8469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737153-05F8-4B8C-9955-083E8C94F2B2}"/>
              </a:ext>
            </a:extLst>
          </p:cNvPr>
          <p:cNvGrpSpPr/>
          <p:nvPr/>
        </p:nvGrpSpPr>
        <p:grpSpPr>
          <a:xfrm>
            <a:off x="2631440" y="1844040"/>
            <a:ext cx="6543040" cy="2092960"/>
            <a:chOff x="2824480" y="1864360"/>
            <a:chExt cx="6543040" cy="209296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BB0D6E-3EED-429C-ABA2-F2388B1DB77E}"/>
                </a:ext>
              </a:extLst>
            </p:cNvPr>
            <p:cNvGrpSpPr/>
            <p:nvPr/>
          </p:nvGrpSpPr>
          <p:grpSpPr>
            <a:xfrm>
              <a:off x="2824480" y="1864360"/>
              <a:ext cx="6543040" cy="2092960"/>
              <a:chOff x="2824480" y="1717040"/>
              <a:chExt cx="6543040" cy="2092960"/>
            </a:xfrm>
          </p:grpSpPr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id="{B4324A92-7A4C-4C32-A819-1843991F30E6}"/>
                  </a:ext>
                </a:extLst>
              </p:cNvPr>
              <p:cNvSpPr/>
              <p:nvPr/>
            </p:nvSpPr>
            <p:spPr>
              <a:xfrm>
                <a:off x="2824480" y="1717040"/>
                <a:ext cx="6543040" cy="2092960"/>
              </a:xfrm>
              <a:prstGeom prst="flowChartTerminator">
                <a:avLst/>
              </a:prstGeom>
              <a:solidFill>
                <a:schemeClr val="bg1"/>
              </a:solidFill>
              <a:ln w="133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11A79E3-86FB-43A3-A651-92BF1CF580CE}"/>
                  </a:ext>
                </a:extLst>
              </p:cNvPr>
              <p:cNvSpPr/>
              <p:nvPr/>
            </p:nvSpPr>
            <p:spPr>
              <a:xfrm>
                <a:off x="3281680" y="2087880"/>
                <a:ext cx="1371600" cy="13411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365DF-1AA4-4F31-862B-4BBD5450415E}"/>
                  </a:ext>
                </a:extLst>
              </p:cNvPr>
              <p:cNvSpPr txBox="1"/>
              <p:nvPr/>
            </p:nvSpPr>
            <p:spPr>
              <a:xfrm>
                <a:off x="5619183" y="2219844"/>
                <a:ext cx="2089033" cy="93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500" dirty="0" err="1"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나왐마</a:t>
                </a:r>
                <a:endParaRPr lang="ko-KR" altLang="en-US" sz="55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483AEE-DCF1-497B-A75F-26F9BDA17BBB}"/>
                </a:ext>
              </a:extLst>
            </p:cNvPr>
            <p:cNvSpPr txBox="1"/>
            <p:nvPr/>
          </p:nvSpPr>
          <p:spPr>
            <a:xfrm>
              <a:off x="3381770" y="2489354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B36DC4-A83E-486D-AAB6-68EFC6E1F212}"/>
                </a:ext>
              </a:extLst>
            </p:cNvPr>
            <p:cNvSpPr txBox="1"/>
            <p:nvPr/>
          </p:nvSpPr>
          <p:spPr>
            <a:xfrm>
              <a:off x="5404381" y="3267472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지하철 좌석 관리 시스템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587A58-DEE5-401A-ACBD-FB15F7A06F34}"/>
              </a:ext>
            </a:extLst>
          </p:cNvPr>
          <p:cNvSpPr txBox="1"/>
          <p:nvPr/>
        </p:nvSpPr>
        <p:spPr>
          <a:xfrm>
            <a:off x="11228275" y="655022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@</a:t>
            </a:r>
            <a:r>
              <a:rPr lang="en-US" altLang="ko-KR" sz="1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ssimui</a:t>
            </a:r>
            <a:endParaRPr lang="ko-KR" alt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A6FED7-D630-4B86-A284-734994A2F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89" y="2195181"/>
            <a:ext cx="1360034" cy="13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8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28B3244-7ADD-46E9-8E6F-912D21CD8BE0}"/>
              </a:ext>
            </a:extLst>
          </p:cNvPr>
          <p:cNvSpPr txBox="1"/>
          <p:nvPr/>
        </p:nvSpPr>
        <p:spPr>
          <a:xfrm>
            <a:off x="2964969" y="6038339"/>
            <a:ext cx="634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WebView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를 통해 모바일 환경의 화면을 보여줌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30905-F2BB-42F3-813E-25600D2A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76" y="1522111"/>
            <a:ext cx="3434940" cy="42609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570E7C-718A-41CC-9612-54DE04B5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20" y="1522111"/>
            <a:ext cx="3665091" cy="4242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8EDCCC-8C64-4B29-90D3-23FCB78FE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082" y="1522111"/>
            <a:ext cx="3629025" cy="42609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BFBEF5-CDE0-46CF-8253-B2C428C1861F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F4EEC4F-CE5F-4196-BB6A-FF20D651C382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8551D-520C-469C-BF48-4EF3EE9F1240}"/>
              </a:ext>
            </a:extLst>
          </p:cNvPr>
          <p:cNvSpPr txBox="1"/>
          <p:nvPr/>
        </p:nvSpPr>
        <p:spPr>
          <a:xfrm>
            <a:off x="1267468" y="417695"/>
            <a:ext cx="14879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APP 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02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9717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WEB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C2A64B-60C4-4E65-A476-B5797AAAC5F7}"/>
              </a:ext>
            </a:extLst>
          </p:cNvPr>
          <p:cNvCxnSpPr>
            <a:cxnSpLocks/>
          </p:cNvCxnSpPr>
          <p:nvPr/>
        </p:nvCxnSpPr>
        <p:spPr>
          <a:xfrm>
            <a:off x="5650341" y="2628780"/>
            <a:ext cx="6036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71DEF6-A931-4591-A08C-1D1A290B9673}"/>
              </a:ext>
            </a:extLst>
          </p:cNvPr>
          <p:cNvGrpSpPr/>
          <p:nvPr/>
        </p:nvGrpSpPr>
        <p:grpSpPr>
          <a:xfrm>
            <a:off x="566428" y="1434161"/>
            <a:ext cx="4840073" cy="2367706"/>
            <a:chOff x="637449" y="1405077"/>
            <a:chExt cx="4702977" cy="236770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4670971-6C60-454F-A77A-3C6900D8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449" y="1405077"/>
              <a:ext cx="4702977" cy="236770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AF70717-A21C-43B2-AEAC-12F13DEE5E68}"/>
                </a:ext>
              </a:extLst>
            </p:cNvPr>
            <p:cNvSpPr/>
            <p:nvPr/>
          </p:nvSpPr>
          <p:spPr>
            <a:xfrm>
              <a:off x="637449" y="1405077"/>
              <a:ext cx="4702977" cy="2367700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71D0EB-9998-48E3-B1D4-BBB2B88E0456}"/>
              </a:ext>
            </a:extLst>
          </p:cNvPr>
          <p:cNvGrpSpPr/>
          <p:nvPr/>
        </p:nvGrpSpPr>
        <p:grpSpPr>
          <a:xfrm>
            <a:off x="6497862" y="1434161"/>
            <a:ext cx="4775200" cy="2412382"/>
            <a:chOff x="6136640" y="1389479"/>
            <a:chExt cx="5488932" cy="24570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CFA9CEB-2EE6-42CB-8587-230F314C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5312" y="1699431"/>
              <a:ext cx="5271587" cy="183715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3A2DD0B-CD8C-4A9C-BD7E-2A923AA1E463}"/>
                </a:ext>
              </a:extLst>
            </p:cNvPr>
            <p:cNvSpPr/>
            <p:nvPr/>
          </p:nvSpPr>
          <p:spPr>
            <a:xfrm>
              <a:off x="6136640" y="1389479"/>
              <a:ext cx="5488932" cy="2457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85175A-EAD0-4859-89C4-8C5A04019C28}"/>
              </a:ext>
            </a:extLst>
          </p:cNvPr>
          <p:cNvGrpSpPr/>
          <p:nvPr/>
        </p:nvGrpSpPr>
        <p:grpSpPr>
          <a:xfrm>
            <a:off x="3470183" y="4218163"/>
            <a:ext cx="7802879" cy="2412378"/>
            <a:chOff x="4470400" y="4023360"/>
            <a:chExt cx="6451600" cy="27330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723FDF-CF9E-4D28-AC9B-34CF54044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2532" y="4115026"/>
              <a:ext cx="5923978" cy="249207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73F1D9-DD2F-4397-A24C-AE6440A4B816}"/>
                </a:ext>
              </a:extLst>
            </p:cNvPr>
            <p:cNvSpPr/>
            <p:nvPr/>
          </p:nvSpPr>
          <p:spPr>
            <a:xfrm>
              <a:off x="4470400" y="4023360"/>
              <a:ext cx="6451600" cy="27330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A1B68EF-6386-41DD-8798-C861DB1C6B8D}"/>
              </a:ext>
            </a:extLst>
          </p:cNvPr>
          <p:cNvCxnSpPr>
            <a:cxnSpLocks/>
          </p:cNvCxnSpPr>
          <p:nvPr/>
        </p:nvCxnSpPr>
        <p:spPr>
          <a:xfrm>
            <a:off x="2239209" y="5398917"/>
            <a:ext cx="60368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88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9717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WEB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5052BFE-1087-4389-B3B7-0811749E754F}"/>
              </a:ext>
            </a:extLst>
          </p:cNvPr>
          <p:cNvCxnSpPr/>
          <p:nvPr/>
        </p:nvCxnSpPr>
        <p:spPr>
          <a:xfrm>
            <a:off x="2451716" y="5006332"/>
            <a:ext cx="6036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3C219FF-7F83-4BD8-88D9-529081FF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711034"/>
            <a:ext cx="49212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4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0166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완성본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7" name="틀완성">
            <a:hlinkClick r:id="" action="ppaction://media"/>
            <a:extLst>
              <a:ext uri="{FF2B5EF4-FFF2-40B4-BE49-F238E27FC236}">
                <a16:creationId xmlns:a16="http://schemas.microsoft.com/office/drawing/2014/main" id="{61A75AF0-B46A-40B1-B8BC-8AF363D3DA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375340" y="1361884"/>
            <a:ext cx="3794048" cy="4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32079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대회 당일 </a:t>
            </a: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( 8/9 ~10 )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E9ABB4F-2CAC-461A-819A-0AC81DF9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8" y="2079594"/>
            <a:ext cx="5776774" cy="38441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5184AE-999D-4E10-9431-17F059D0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99858" y="1598049"/>
            <a:ext cx="3844169" cy="48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1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37730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기본 구조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Picture 6" descr="ìëë¡ì´ëì ëí ì´ë¯¸ì§ ê²ìê²°ê³¼">
            <a:extLst>
              <a:ext uri="{FF2B5EF4-FFF2-40B4-BE49-F238E27FC236}">
                <a16:creationId xmlns:a16="http://schemas.microsoft.com/office/drawing/2014/main" id="{AE9AB29A-9CA3-4612-877C-AFFB7F39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55" y="5240588"/>
            <a:ext cx="1020171" cy="12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F0FFCCCE-C508-4E15-93EC-124583F3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47" y="2671068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9D8573-EE44-4109-BFB1-DBBF27FCD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5" y="1470197"/>
            <a:ext cx="1127439" cy="1126338"/>
          </a:xfrm>
          <a:prstGeom prst="rect">
            <a:avLst/>
          </a:prstGeom>
        </p:spPr>
      </p:pic>
      <p:pic>
        <p:nvPicPr>
          <p:cNvPr id="16" name="Picture 4" descr="ì¹ ìë²ì ëí ì´ë¯¸ì§ ê²ìê²°ê³¼">
            <a:extLst>
              <a:ext uri="{FF2B5EF4-FFF2-40B4-BE49-F238E27FC236}">
                <a16:creationId xmlns:a16="http://schemas.microsoft.com/office/drawing/2014/main" id="{3540A21E-159F-40BB-82DB-65110583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11" y="2953520"/>
            <a:ext cx="1533037" cy="18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93A71A52-B99A-42E0-B32B-9619590E8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12" y="1599167"/>
            <a:ext cx="1234984" cy="8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FAA3B4-AE4E-468B-9A0F-881DDF668143}"/>
              </a:ext>
            </a:extLst>
          </p:cNvPr>
          <p:cNvSpPr txBox="1"/>
          <p:nvPr/>
        </p:nvSpPr>
        <p:spPr>
          <a:xfrm>
            <a:off x="6896477" y="1554443"/>
            <a:ext cx="1828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Genuino</a:t>
            </a:r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UNO</a:t>
            </a:r>
          </a:p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압력센서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LED 5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좌석 확인 기능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+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 확인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C2C280-D2FB-48A6-B3E3-46F3C8E81A3B}"/>
              </a:ext>
            </a:extLst>
          </p:cNvPr>
          <p:cNvSpPr/>
          <p:nvPr/>
        </p:nvSpPr>
        <p:spPr>
          <a:xfrm>
            <a:off x="9674435" y="5123118"/>
            <a:ext cx="2485109" cy="17348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공용 서버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웹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안드로이드 애플리케이션</a:t>
            </a:r>
            <a:endParaRPr lang="en-US" altLang="ko-KR" sz="1500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</a:t>
            </a:r>
            <a:r>
              <a:rPr lang="ko-KR" altLang="en-US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보관함 </a:t>
            </a:r>
            <a:r>
              <a:rPr lang="en-US" altLang="ko-KR" sz="15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H/W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아두이노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보드 </a:t>
            </a:r>
            <a:r>
              <a:rPr lang="en-US" altLang="ko-KR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*2 + </a:t>
            </a:r>
            <a:r>
              <a:rPr lang="ko-KR" altLang="en-US" sz="14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틀</a:t>
            </a:r>
            <a:r>
              <a:rPr lang="en-US" altLang="ko-KR" sz="13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F9C7228-2332-4C6C-992F-D749F0D45342}"/>
              </a:ext>
            </a:extLst>
          </p:cNvPr>
          <p:cNvSpPr/>
          <p:nvPr/>
        </p:nvSpPr>
        <p:spPr>
          <a:xfrm>
            <a:off x="9657495" y="4815341"/>
            <a:ext cx="1324033" cy="3308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구성 요소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CDF6FE-56D2-4C8C-8617-DD95D0300536}"/>
              </a:ext>
            </a:extLst>
          </p:cNvPr>
          <p:cNvSpPr txBox="1"/>
          <p:nvPr/>
        </p:nvSpPr>
        <p:spPr>
          <a:xfrm>
            <a:off x="6896477" y="2712076"/>
            <a:ext cx="1828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Genuino</a:t>
            </a:r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UNO</a:t>
            </a:r>
            <a:endParaRPr lang="en-US" altLang="ko-KR" sz="13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피에로 </a:t>
            </a:r>
            <a:r>
              <a:rPr lang="ko-KR" altLang="en-US" sz="11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부저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LED 2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임산부 자리요청 기능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B1B0252-B687-4952-BE6B-102E7FF64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18" y="4486883"/>
            <a:ext cx="1839645" cy="183964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835AED-2A39-49CE-B47C-758D6B39A46A}"/>
              </a:ext>
            </a:extLst>
          </p:cNvPr>
          <p:cNvSpPr txBox="1"/>
          <p:nvPr/>
        </p:nvSpPr>
        <p:spPr>
          <a:xfrm>
            <a:off x="5731495" y="4472361"/>
            <a:ext cx="12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H/W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지하철 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9722BC-6762-451D-967D-FBAAD5C8D552}"/>
              </a:ext>
            </a:extLst>
          </p:cNvPr>
          <p:cNvSpPr txBox="1"/>
          <p:nvPr/>
        </p:nvSpPr>
        <p:spPr>
          <a:xfrm>
            <a:off x="2409913" y="5439277"/>
            <a:ext cx="1828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Android APP</a:t>
            </a:r>
            <a:endParaRPr lang="en-US" altLang="ko-KR" sz="13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사용자 활용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틀 활용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BOTTOM NAVIGATION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WEBVIEW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363027-8555-441E-B080-937C61C9405C}"/>
              </a:ext>
            </a:extLst>
          </p:cNvPr>
          <p:cNvSpPr txBox="1"/>
          <p:nvPr/>
        </p:nvSpPr>
        <p:spPr>
          <a:xfrm>
            <a:off x="2543607" y="1631974"/>
            <a:ext cx="18052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WEB APP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전광판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자리현황</a:t>
            </a:r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Django </a:t>
            </a:r>
            <a:r>
              <a:rPr lang="ko-KR" altLang="en-US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기반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HTML / CSS /JS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E01759-DBD5-4787-A944-B8538538EF66}"/>
              </a:ext>
            </a:extLst>
          </p:cNvPr>
          <p:cNvSpPr txBox="1"/>
          <p:nvPr/>
        </p:nvSpPr>
        <p:spPr>
          <a:xfrm>
            <a:off x="2659448" y="3574487"/>
            <a:ext cx="18052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SERVER</a:t>
            </a:r>
            <a:endParaRPr lang="en-US" altLang="ko-KR" sz="11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: SQLITE3</a:t>
            </a:r>
          </a:p>
          <a:p>
            <a:r>
              <a:rPr lang="en-US" altLang="ko-KR" sz="11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Django</a:t>
            </a:r>
          </a:p>
        </p:txBody>
      </p:sp>
    </p:spTree>
    <p:extLst>
      <p:ext uri="{BB962C8B-B14F-4D97-AF65-F5344CB8AC3E}">
        <p14:creationId xmlns:p14="http://schemas.microsoft.com/office/powerpoint/2010/main" val="56260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7CBB87-F061-4EE3-AE80-A7E5D7D3F717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7CCFA9-19D4-4706-AF7B-CCBC0F9C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92" y="1359126"/>
            <a:ext cx="8627349" cy="4934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C1F6D5-8B33-4575-B2F1-387F035253AD}"/>
              </a:ext>
            </a:extLst>
          </p:cNvPr>
          <p:cNvSpPr txBox="1"/>
          <p:nvPr/>
        </p:nvSpPr>
        <p:spPr>
          <a:xfrm>
            <a:off x="4847505" y="112099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회로도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8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7CBB87-F061-4EE3-AE80-A7E5D7D3F717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1D3AF7-073B-4C6F-81D4-0D322A973654}"/>
              </a:ext>
            </a:extLst>
          </p:cNvPr>
          <p:cNvGrpSpPr/>
          <p:nvPr/>
        </p:nvGrpSpPr>
        <p:grpSpPr>
          <a:xfrm>
            <a:off x="1267468" y="1435125"/>
            <a:ext cx="9591675" cy="4573698"/>
            <a:chOff x="1267468" y="1435125"/>
            <a:chExt cx="9591675" cy="45736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28B3A2-11B8-49FF-AFCE-79B9E15808CB}"/>
                </a:ext>
              </a:extLst>
            </p:cNvPr>
            <p:cNvSpPr txBox="1"/>
            <p:nvPr/>
          </p:nvSpPr>
          <p:spPr>
            <a:xfrm>
              <a:off x="4467516" y="1435125"/>
              <a:ext cx="2872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임산부 자리신청 영역 회로도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B66ABD-D673-4EB8-AB90-1E1CD9AD0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7468" y="2141628"/>
              <a:ext cx="9591675" cy="29051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F52CF6-8E6A-4F6A-A5A1-732141E411AD}"/>
                </a:ext>
              </a:extLst>
            </p:cNvPr>
            <p:cNvSpPr txBox="1"/>
            <p:nvPr/>
          </p:nvSpPr>
          <p:spPr>
            <a:xfrm>
              <a:off x="2122323" y="5547158"/>
              <a:ext cx="7563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해당 좌석에 신호를 보내면 </a:t>
              </a:r>
              <a:r>
                <a:rPr lang="ko-KR" altLang="en-US" sz="2400" dirty="0" err="1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부저와</a:t>
              </a:r>
              <a:r>
                <a:rPr lang="ko-KR" altLang="en-US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 </a:t>
              </a:r>
              <a:r>
                <a:rPr lang="en-US" altLang="ko-KR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LED </a:t>
              </a:r>
              <a:r>
                <a:rPr lang="ko-KR" altLang="en-US" sz="2400" dirty="0"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점등을 통한 알람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645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6EC4403-5B0E-4CE3-9368-02EC107511C6}"/>
              </a:ext>
            </a:extLst>
          </p:cNvPr>
          <p:cNvSpPr txBox="1"/>
          <p:nvPr/>
        </p:nvSpPr>
        <p:spPr>
          <a:xfrm>
            <a:off x="1267468" y="417695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C9830-F3FA-490A-94D5-752A1EE63D46}"/>
              </a:ext>
            </a:extLst>
          </p:cNvPr>
          <p:cNvSpPr txBox="1"/>
          <p:nvPr/>
        </p:nvSpPr>
        <p:spPr>
          <a:xfrm>
            <a:off x="5003391" y="131015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좌석현황 영역 회로도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66CB43-FEDE-47CA-836D-E04009BAC791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268E246-119C-48E4-8928-B74AF5893D7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7FDE3-8CA8-4160-9B29-B1767F8CBD4B}"/>
              </a:ext>
            </a:extLst>
          </p:cNvPr>
          <p:cNvSpPr txBox="1"/>
          <p:nvPr/>
        </p:nvSpPr>
        <p:spPr>
          <a:xfrm>
            <a:off x="1759715" y="5956506"/>
            <a:ext cx="8672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압력센서의 세기만큼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LED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의 불로 표시해 테스트하기 쉽게 회로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3C0F4-F6EB-4120-B829-0AC92218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7" y="1841558"/>
            <a:ext cx="9229725" cy="3952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539BC-43D5-436C-8572-35D30C099CAD}"/>
              </a:ext>
            </a:extLst>
          </p:cNvPr>
          <p:cNvSpPr txBox="1"/>
          <p:nvPr/>
        </p:nvSpPr>
        <p:spPr>
          <a:xfrm>
            <a:off x="1340496" y="439829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68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397ACE-7092-4ADF-B352-F8803E48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08685" y="1641630"/>
            <a:ext cx="3937986" cy="39379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5E26F3-3A4A-42C1-A4FD-4A21F04E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17089" y="1641630"/>
            <a:ext cx="3937986" cy="393798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84E200-33BC-4A43-A327-06CF155CBF89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B79CFE8-D00B-4C46-97A3-A20A4E2F0B6B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B7FFA9-0C38-4DA1-B2B0-A21119246A12}"/>
              </a:ext>
            </a:extLst>
          </p:cNvPr>
          <p:cNvSpPr txBox="1"/>
          <p:nvPr/>
        </p:nvSpPr>
        <p:spPr>
          <a:xfrm>
            <a:off x="1340496" y="439829"/>
            <a:ext cx="19319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A77435-8E43-4721-A282-9C17CA7F6D03}"/>
              </a:ext>
            </a:extLst>
          </p:cNvPr>
          <p:cNvSpPr txBox="1"/>
          <p:nvPr/>
        </p:nvSpPr>
        <p:spPr>
          <a:xfrm>
            <a:off x="1759715" y="5956506"/>
            <a:ext cx="8672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압력센서의 세기만큼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LED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의 불로 표시해 테스트하기 쉽게 회로 구성</a:t>
            </a:r>
          </a:p>
        </p:txBody>
      </p:sp>
    </p:spTree>
    <p:extLst>
      <p:ext uri="{BB962C8B-B14F-4D97-AF65-F5344CB8AC3E}">
        <p14:creationId xmlns:p14="http://schemas.microsoft.com/office/powerpoint/2010/main" val="80866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0166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틀제작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0EC1C-F09A-4E3A-97F6-5CD94DE4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43463" y="1649768"/>
            <a:ext cx="4212454" cy="4212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124928-35AC-4786-B536-C7640034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084" y="1649768"/>
            <a:ext cx="4212454" cy="4212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8B3244-7ADD-46E9-8E6F-912D21CD8BE0}"/>
              </a:ext>
            </a:extLst>
          </p:cNvPr>
          <p:cNvSpPr txBox="1"/>
          <p:nvPr/>
        </p:nvSpPr>
        <p:spPr>
          <a:xfrm>
            <a:off x="3035349" y="6062900"/>
            <a:ext cx="5674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레고로 지하철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호선 바닥 표현 및 좌석 표현</a:t>
            </a:r>
          </a:p>
        </p:txBody>
      </p:sp>
    </p:spTree>
    <p:extLst>
      <p:ext uri="{BB962C8B-B14F-4D97-AF65-F5344CB8AC3E}">
        <p14:creationId xmlns:p14="http://schemas.microsoft.com/office/powerpoint/2010/main" val="79108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0166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틀제작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B3244-7ADD-46E9-8E6F-912D21CD8BE0}"/>
              </a:ext>
            </a:extLst>
          </p:cNvPr>
          <p:cNvSpPr txBox="1"/>
          <p:nvPr/>
        </p:nvSpPr>
        <p:spPr>
          <a:xfrm>
            <a:off x="2203748" y="5633221"/>
            <a:ext cx="778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우드락으로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틀을 만들고 지하철 모형도를 규격에 맞춰 틀 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912C60-4870-43B0-977D-CF0B4787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36" y="1967299"/>
            <a:ext cx="4621613" cy="30950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9873AD-88D9-447B-9936-F538EDD1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72" y="1602049"/>
            <a:ext cx="3923792" cy="36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2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FB96123-8044-4E6D-91F5-7B0198C5D94A}"/>
              </a:ext>
            </a:extLst>
          </p:cNvPr>
          <p:cNvSpPr/>
          <p:nvPr/>
        </p:nvSpPr>
        <p:spPr>
          <a:xfrm>
            <a:off x="0" y="564267"/>
            <a:ext cx="12273280" cy="37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68E416-E04D-489D-BF9D-B063B19F888E}"/>
              </a:ext>
            </a:extLst>
          </p:cNvPr>
          <p:cNvSpPr/>
          <p:nvPr/>
        </p:nvSpPr>
        <p:spPr>
          <a:xfrm>
            <a:off x="462920" y="375519"/>
            <a:ext cx="731520" cy="74547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5A87EA-4F16-42B7-B528-50262B97690A}"/>
              </a:ext>
            </a:extLst>
          </p:cNvPr>
          <p:cNvSpPr txBox="1"/>
          <p:nvPr/>
        </p:nvSpPr>
        <p:spPr>
          <a:xfrm>
            <a:off x="1267468" y="417695"/>
            <a:ext cx="14879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APP </a:t>
            </a:r>
            <a:r>
              <a: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제작</a:t>
            </a:r>
            <a:endParaRPr lang="en-US" altLang="ko-KR" sz="2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B3244-7ADD-46E9-8E6F-912D21CD8BE0}"/>
              </a:ext>
            </a:extLst>
          </p:cNvPr>
          <p:cNvSpPr txBox="1"/>
          <p:nvPr/>
        </p:nvSpPr>
        <p:spPr>
          <a:xfrm>
            <a:off x="1238000" y="6013885"/>
            <a:ext cx="971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Bottom </a:t>
            </a:r>
            <a:r>
              <a:rPr lang="en-US" altLang="ko-KR" sz="24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NavBar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로 각 메뉴 이동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/ WebView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를 통해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Web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화면 보여줌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03A9F5-4466-4BC0-AD96-16FBB11D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4" y="1446611"/>
            <a:ext cx="10319072" cy="45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207</Words>
  <Application>Microsoft Office PowerPoint</Application>
  <PresentationFormat>와이드스크린</PresentationFormat>
  <Paragraphs>55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210 맨발의청춘 B</vt:lpstr>
      <vt:lpstr>210 맨발의청춘 L</vt:lpstr>
      <vt:lpstr>210 맨발의청춘 R</vt:lpstr>
      <vt:lpstr>맑은 고딕</vt:lpstr>
      <vt:lpstr>휴먼매직체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김현수</cp:lastModifiedBy>
  <cp:revision>31</cp:revision>
  <dcterms:created xsi:type="dcterms:W3CDTF">2019-07-10T07:58:23Z</dcterms:created>
  <dcterms:modified xsi:type="dcterms:W3CDTF">2019-09-16T15:35:51Z</dcterms:modified>
</cp:coreProperties>
</file>